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14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షీనారు రాజైన అమ్రాపేలు, ఎల్లాసరు రాజైన అర్యోకు, ఏలాము రాజైన కదొర్లాయోమెరు, గోయీయుల రాజైన తిదాలు అనువారి దినములలో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సొదొమ రాజైన బెరాతోను, గొమొఱ్ఱా రాజైన బిర్షాతోను, అద్మా రాజైన షినాబుతోను, సెబోయీయుల రాజైన షెమేబెరుతోను, సోయరను బెల రాజుతోను యుద్ధము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వీరందరు ఉప్పు సముద్రమైన సిద్దీము లోయలో ఏకముగా కూడి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పండ్రెండు సంవత్సరములు కదొర్లాయోమెరుకు లోబడి పదమూడవ సంవత్సరమున తిరుగుబాటు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పదునాలుగవ సంవత్సరమున కదొర్లాయోమెరును అతనితో కూడనున్న రాజులును వచ్చి అష్తారోత్‌ కర్నాయిములో రెఫాయీయులను హాములో జూజీయులను షావే కిర్యతాయిము మైదానములో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ఏమీయులను కొట్టిరి. మరియు హోరీయులను అరణ్యము దగ్గరనున్న ఏల్పారాను వరకు తరిమి శేయీరు పర్వత ప్రదేశములో వారిని కొట్టిన తరువాత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తిరిగి కాదేషను ఏన్మిష్పతుకు వచ్చి అమాలేకీయుల దేశమంతటిని హససోన్‌ తామారులో కాపురమున్న అమోరీయులను కూడ కొట్టిరి.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సొదొమ రాజును గొమొఱ్ఱా రాజును అద్మా రాజును సెబోయీము రాజును సోయరను బెల రాజును బయలుదేరి సిద్దీము లోయలో వారితో,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అనగా ఏలాము రాజైన కదొర్లాయోమెరు గోయీయుల రాజైన తిదాలు, షీనారు రాజైన అమ్రాపేలు, ఎల్లాసరు రాజైన అర్యోకు అను నలుగురితో ఆ యైదుగురు రాజులు యుద్ధము చేసిరి.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సిద్దీము లోయలో విస్తారమైన మట్టికీలు గుంటలు ఉండెను. సొదొమ గొమొఱ్ఱాల రాజులు పారిపోయి వాటిలో పడిరి. శేషించినవారు కొండకు పారిపోయిరి.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వారు సొదొమ గొమొఱ్ఱాల ఆస్తి యావత్తును వారి భోజన పదార్థములన్నియు పట్టుకొని 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అబ్రాము సహోదరుని కుమారుడైన లోతు సొదొమలో కాపురముండెను గనుక అతనిని అతని ఆస్తిని పట్టుకొనిపోగా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తప్పించుకొనిన యొకడు వచ్చి హెబ్రీయుడైన అబ్రామునకు ఆ సంగతి తెలిపెను. అప్పుడతడు ఎష్కోలు సహోదరుడును ఆనేరు సహోదరుడునైన మమ్రే అను అమోరీయుని ఏలోను వనములో కాపురముండెను. వీరు అబ్రాముతో నిబంధన చేసికొనినవారు.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తన తమ్ముడు చెరపట్టబడెనని విని తన యింట పుట్టి అలవరచబడిన మూడువందల పదునెనమండుగురిని వెంటబెట్టుకొని దాను మట్టుకు ఆ రాజులను తరిమెను.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రాత్రివేళ అతడును అతని దాసులును వారికెదురుగా మొనలు తీర్చి వారిని కొట్టి దమస్కునకు ఎడమతట్టున్న హోబా మట్టుకు తరిమి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ఆస్తి యావత్తు తిరిగితెచ్చి తన తమ్ముడైన లోతును అతని ఆస్తిని స్త్రీలను ప్రజలను తిరిగి తీసికొనివచ్చెను.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కదొర్లాయోమెరును అతనితో కూడనున్న రాజులను ఓడించి తిరిగి వచ్చినప్పుడు సొదొమ రాజు అతనిని ఎదుర్కొనుటకు, రాజులోయ అను షావే లోయ మట్టుకు బయలుదేరి 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షాలేము రాజైన మెల్కీసెదెకు రొట్టెను ద్రాక్షారసమును తీసికొనివచ్చెను. అతడు సర్వోన్నతుడగు దేవునికి యాజకుడు.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అబ్రామును ఆశీర్వదించి ఆకాశమునకు భూమికిని సృష్టికర్తయును సర్వోన్నతుడునైన దేవునివలన అబ్రాము ఆశీర్వదింపబడును గాక అనియు,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శత్రువులను నీచేతికప్పగించిన సర్వోన్నతుడగు దేవుడు స్తుతింపబడును గాక అనియు చెప్పెను. అప్పుడతడు అన్నిటిలో ఇతనికి పదియవ వంతు ఇచ్చెను.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సొదొమ రాజు మనుష్యులను నాకిచ్చి ఆస్తిని నీవే తీసికొనుమని అబ్రాముతో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నేనే అబ్రామును ధనవంతునిగా చేసితినని నీవు చెప్పకుండునట్లు ఒక నూలు పోగైనను చెప్పుల వారైనను నీవాటిలో ఏదైనను తీసికొన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నని ఆకాశమునకు భూమికిని సృష్టికర్తయును సర్వోన్నతుడును దేవుడునైన యెహోవా యెదుట నా చెయ్యియెత్తి ప్రమాణము చేసియున్నాను.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14:24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ఈ పడుచువారు భుజించినది తప్ప నాతో కూడ వచ్చిన ఆనేరు ఎష్కోలు మమ్రే అను వారికి ఏయే భాగములు రావలెనో ఆ యా భాగములు మాత్రము వారిని తీసికొననిమ్మని సొదొమ రాజుతో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ఆదికాండము</vt:lpstr>
      <vt:lpstr>అధ్యాయము 14</vt:lpstr>
      <vt:lpstr>అధ్యాయము 14</vt:lpstr>
      <vt:lpstr>అధ్యాయము 14</vt:lpstr>
      <vt:lpstr>అధ్యాయము 14</vt:lpstr>
      <vt:lpstr>అధ్యాయము 14</vt:lpstr>
      <vt:lpstr>అధ్యాయము 14</vt:lpstr>
      <vt:lpstr>అధ్యాయము 14</vt:lpstr>
      <vt:lpstr>అధ్యాయము 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2021-02-09T07:32:02Z</dcterms:modified>
  <cp:revision>2</cp:revision>
  <dc:title>ఆదికాండము</dc:title>
</cp:coreProperties>
</file>